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52" autoAdjust="0"/>
    <p:restoredTop sz="94660"/>
  </p:normalViewPr>
  <p:slideViewPr>
    <p:cSldViewPr showGuides="1">
      <p:cViewPr varScale="1">
        <p:scale>
          <a:sx n="83" d="100"/>
          <a:sy n="83" d="100"/>
        </p:scale>
        <p:origin x="3546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BD64-A440-4FE1-A2B4-EDB70389D3B9}" type="datetimeFigureOut">
              <a:rPr lang="fr-FR" smtClean="0"/>
              <a:t>04/03/2016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52F9-F8D9-4FB0-9683-4A07826AD3B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236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BD64-A440-4FE1-A2B4-EDB70389D3B9}" type="datetimeFigureOut">
              <a:rPr lang="fr-FR" smtClean="0"/>
              <a:t>04/03/2016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52F9-F8D9-4FB0-9683-4A07826AD3B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580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BD64-A440-4FE1-A2B4-EDB70389D3B9}" type="datetimeFigureOut">
              <a:rPr lang="fr-FR" smtClean="0"/>
              <a:t>04/03/2016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52F9-F8D9-4FB0-9683-4A07826AD3B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550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BD64-A440-4FE1-A2B4-EDB70389D3B9}" type="datetimeFigureOut">
              <a:rPr lang="fr-FR" smtClean="0"/>
              <a:t>04/03/2016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52F9-F8D9-4FB0-9683-4A07826AD3B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463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BD64-A440-4FE1-A2B4-EDB70389D3B9}" type="datetimeFigureOut">
              <a:rPr lang="fr-FR" smtClean="0"/>
              <a:t>04/03/2016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52F9-F8D9-4FB0-9683-4A07826AD3B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692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BD64-A440-4FE1-A2B4-EDB70389D3B9}" type="datetimeFigureOut">
              <a:rPr lang="fr-FR" smtClean="0"/>
              <a:t>04/03/2016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52F9-F8D9-4FB0-9683-4A07826AD3B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270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BD64-A440-4FE1-A2B4-EDB70389D3B9}" type="datetimeFigureOut">
              <a:rPr lang="fr-FR" smtClean="0"/>
              <a:t>04/03/2016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52F9-F8D9-4FB0-9683-4A07826AD3B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052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BD64-A440-4FE1-A2B4-EDB70389D3B9}" type="datetimeFigureOut">
              <a:rPr lang="fr-FR" smtClean="0"/>
              <a:t>04/03/2016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52F9-F8D9-4FB0-9683-4A07826AD3B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145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BD64-A440-4FE1-A2B4-EDB70389D3B9}" type="datetimeFigureOut">
              <a:rPr lang="fr-FR" smtClean="0"/>
              <a:t>04/03/2016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52F9-F8D9-4FB0-9683-4A07826AD3B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70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BD64-A440-4FE1-A2B4-EDB70389D3B9}" type="datetimeFigureOut">
              <a:rPr lang="fr-FR" smtClean="0"/>
              <a:t>04/03/2016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52F9-F8D9-4FB0-9683-4A07826AD3B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88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BD64-A440-4FE1-A2B4-EDB70389D3B9}" type="datetimeFigureOut">
              <a:rPr lang="fr-FR" smtClean="0"/>
              <a:t>04/03/2016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52F9-F8D9-4FB0-9683-4A07826AD3B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069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9BD64-A440-4FE1-A2B4-EDB70389D3B9}" type="datetimeFigureOut">
              <a:rPr lang="fr-FR" smtClean="0"/>
              <a:t>04/03/2016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B52F9-F8D9-4FB0-9683-4A07826AD3B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131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oneTexte 22"/>
          <p:cNvSpPr txBox="1"/>
          <p:nvPr/>
        </p:nvSpPr>
        <p:spPr>
          <a:xfrm>
            <a:off x="692696" y="8759497"/>
            <a:ext cx="4231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NOYAL  ACCUEIL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48680" y="1343253"/>
            <a:ext cx="58326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AMICALE LAÏQUE</a:t>
            </a:r>
            <a:endParaRPr lang="fr-FR" sz="2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fr-FR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 Pipeaux de Noyal</a:t>
            </a:r>
            <a:endParaRPr lang="fr-FR" sz="2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476672" y="1763688"/>
            <a:ext cx="5976664" cy="0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riangle isocèle 23"/>
          <p:cNvSpPr/>
          <p:nvPr/>
        </p:nvSpPr>
        <p:spPr>
          <a:xfrm rot="10800000">
            <a:off x="3284984" y="2205503"/>
            <a:ext cx="288032" cy="28803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76672" y="272488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FFC000"/>
                </a:solidFill>
              </a:rPr>
              <a:t>Election des membres du bureau le </a:t>
            </a:r>
            <a:r>
              <a:rPr lang="fr-FR" dirty="0" smtClean="0">
                <a:solidFill>
                  <a:srgbClr val="FFC000"/>
                </a:solidFill>
              </a:rPr>
              <a:t>7 octobre 2015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48680" y="3230178"/>
            <a:ext cx="39604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 </a:t>
            </a:r>
            <a:r>
              <a:rPr lang="fr-FR" sz="1200" b="1" dirty="0" smtClean="0"/>
              <a:t>Présidentes </a:t>
            </a:r>
            <a:r>
              <a:rPr lang="fr-FR" sz="1200" b="1" dirty="0" smtClean="0"/>
              <a:t>:</a:t>
            </a:r>
            <a:r>
              <a:rPr lang="fr-FR" sz="1200" dirty="0" smtClean="0"/>
              <a:t> </a:t>
            </a:r>
            <a:r>
              <a:rPr lang="fr-FR" sz="1200" dirty="0" smtClean="0"/>
              <a:t>Virginie GOLTZ </a:t>
            </a:r>
          </a:p>
          <a:p>
            <a:r>
              <a:rPr lang="fr-FR" sz="1200" dirty="0"/>
              <a:t>	</a:t>
            </a:r>
            <a:r>
              <a:rPr lang="fr-FR" sz="1200" dirty="0" smtClean="0"/>
              <a:t>       </a:t>
            </a:r>
            <a:r>
              <a:rPr lang="fr-FR" sz="1200" dirty="0" smtClean="0"/>
              <a:t>Stéphanie LEON </a:t>
            </a:r>
            <a:endParaRPr lang="fr-FR" sz="1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200" b="1" dirty="0" smtClean="0"/>
              <a:t>Trésorier </a:t>
            </a:r>
            <a:r>
              <a:rPr lang="fr-FR" sz="1200" b="1" dirty="0" smtClean="0"/>
              <a:t>:</a:t>
            </a:r>
            <a:r>
              <a:rPr lang="fr-FR" sz="1200" dirty="0" smtClean="0"/>
              <a:t> </a:t>
            </a:r>
            <a:r>
              <a:rPr lang="fr-FR" sz="1200" dirty="0" smtClean="0"/>
              <a:t>Mickaël DUVAL</a:t>
            </a:r>
            <a:endParaRPr lang="fr-FR" sz="1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200" b="1" dirty="0" smtClean="0"/>
              <a:t>Vice-trésorier : </a:t>
            </a:r>
            <a:r>
              <a:rPr lang="fr-FR" sz="1200" dirty="0" smtClean="0"/>
              <a:t>Rémi RUELLAN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200" b="1" dirty="0" smtClean="0"/>
              <a:t>Secrétaire </a:t>
            </a:r>
            <a:r>
              <a:rPr lang="fr-FR" sz="1200" b="1" dirty="0" smtClean="0"/>
              <a:t>:</a:t>
            </a:r>
            <a:r>
              <a:rPr lang="fr-FR" sz="1200" dirty="0" smtClean="0"/>
              <a:t> </a:t>
            </a:r>
            <a:r>
              <a:rPr lang="fr-FR" sz="1200" dirty="0" smtClean="0"/>
              <a:t>Alice BAUDUCEL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200" b="1" dirty="0" smtClean="0"/>
              <a:t>Vice secrétaire </a:t>
            </a:r>
            <a:r>
              <a:rPr lang="fr-FR" sz="1200" dirty="0" smtClean="0"/>
              <a:t>: Virginie LIGAVAN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426812" y="4652576"/>
            <a:ext cx="5202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C000"/>
                </a:solidFill>
              </a:rPr>
              <a:t>Prochaines Manifestations</a:t>
            </a:r>
            <a:endParaRPr lang="fr-FR" dirty="0">
              <a:solidFill>
                <a:srgbClr val="FFC000"/>
              </a:solidFill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1" y="9108504"/>
            <a:ext cx="6885383" cy="0"/>
          </a:xfrm>
          <a:prstGeom prst="line">
            <a:avLst/>
          </a:prstGeom>
          <a:ln w="698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32656" y="8604448"/>
            <a:ext cx="360040" cy="5395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1</a:t>
            </a:r>
            <a:endParaRPr lang="fr-FR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692696" y="8759497"/>
            <a:ext cx="4231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INFOS ASSO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5085184" y="395536"/>
            <a:ext cx="1008112" cy="2462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</a:rPr>
              <a:t>INFO </a:t>
            </a:r>
            <a:r>
              <a:rPr lang="fr-FR" sz="1000" dirty="0" smtClean="0">
                <a:solidFill>
                  <a:schemeClr val="bg1"/>
                </a:solidFill>
              </a:rPr>
              <a:t>MARS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093296" y="395535"/>
            <a:ext cx="792088" cy="24622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</a:rPr>
              <a:t>2016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 rot="20335397">
            <a:off x="2743299" y="212158"/>
            <a:ext cx="1344550" cy="99113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b="1" dirty="0" smtClean="0"/>
              <a:t>Infos </a:t>
            </a:r>
            <a:r>
              <a:rPr lang="fr-FR" sz="2800" b="1" dirty="0" smtClean="0"/>
              <a:t>ASSO</a:t>
            </a:r>
            <a:endParaRPr lang="fr-FR" sz="2800" b="1" dirty="0"/>
          </a:p>
        </p:txBody>
      </p:sp>
      <p:grpSp>
        <p:nvGrpSpPr>
          <p:cNvPr id="3" name="Groupe 2"/>
          <p:cNvGrpSpPr/>
          <p:nvPr/>
        </p:nvGrpSpPr>
        <p:grpSpPr>
          <a:xfrm>
            <a:off x="474562" y="5177523"/>
            <a:ext cx="2594398" cy="842123"/>
            <a:chOff x="483250" y="5686066"/>
            <a:chExt cx="2594398" cy="842123"/>
          </a:xfrm>
        </p:grpSpPr>
        <p:sp>
          <p:nvSpPr>
            <p:cNvPr id="37" name="ZoneTexte 36"/>
            <p:cNvSpPr txBox="1"/>
            <p:nvPr/>
          </p:nvSpPr>
          <p:spPr>
            <a:xfrm>
              <a:off x="485360" y="5686066"/>
              <a:ext cx="2592288" cy="27699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chemeClr val="bg1"/>
                  </a:solidFill>
                </a:rPr>
                <a:t>LOTO animé par Sylvie</a:t>
              </a:r>
              <a:endParaRPr lang="fr-FR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483250" y="5974191"/>
              <a:ext cx="2589969" cy="55399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Ins="0" rtlCol="0">
              <a:spAutoFit/>
            </a:bodyPr>
            <a:lstStyle/>
            <a:p>
              <a:pPr algn="ctr"/>
              <a:r>
                <a:rPr lang="fr-FR" sz="1500" b="1" u="sng" dirty="0" smtClean="0">
                  <a:solidFill>
                    <a:schemeClr val="bg1"/>
                  </a:solidFill>
                </a:rPr>
                <a:t>Le dimanche 27 mars à la salle des fêtes de </a:t>
              </a:r>
              <a:r>
                <a:rPr lang="fr-FR" sz="1500" b="1" u="sng" dirty="0" err="1" smtClean="0">
                  <a:solidFill>
                    <a:schemeClr val="bg1"/>
                  </a:solidFill>
                </a:rPr>
                <a:t>Plestan</a:t>
              </a:r>
              <a:endParaRPr lang="fr-FR" sz="1500" b="1" u="sng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3284983" y="5195159"/>
            <a:ext cx="3096344" cy="2688782"/>
            <a:chOff x="485360" y="5686066"/>
            <a:chExt cx="2592288" cy="2688782"/>
          </a:xfrm>
        </p:grpSpPr>
        <p:sp>
          <p:nvSpPr>
            <p:cNvPr id="27" name="ZoneTexte 26"/>
            <p:cNvSpPr txBox="1"/>
            <p:nvPr/>
          </p:nvSpPr>
          <p:spPr>
            <a:xfrm>
              <a:off x="485360" y="5686066"/>
              <a:ext cx="2592288" cy="27699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chemeClr val="bg1"/>
                  </a:solidFill>
                </a:rPr>
                <a:t>Vide Grenier</a:t>
              </a:r>
              <a:endParaRPr lang="fr-FR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489789" y="5974191"/>
              <a:ext cx="2583430" cy="240065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Ins="0" rtlCol="0">
              <a:spAutoFit/>
            </a:bodyPr>
            <a:lstStyle/>
            <a:p>
              <a:pPr algn="ctr"/>
              <a:r>
                <a:rPr lang="fr-FR" sz="1500" b="1" u="sng" dirty="0" smtClean="0">
                  <a:solidFill>
                    <a:schemeClr val="bg1"/>
                  </a:solidFill>
                </a:rPr>
                <a:t>Le jeudi 5 mai dans la cour et la salle de sports de l’école</a:t>
              </a:r>
            </a:p>
            <a:p>
              <a:pPr algn="ctr"/>
              <a:endParaRPr lang="fr-FR" sz="1500" b="1" u="sng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fr-FR" sz="1500" u="sng" dirty="0" smtClean="0">
                  <a:solidFill>
                    <a:schemeClr val="bg1"/>
                  </a:solidFill>
                </a:rPr>
                <a:t>Réservation</a:t>
              </a:r>
              <a:r>
                <a:rPr lang="fr-FR" sz="1500" dirty="0" smtClean="0">
                  <a:solidFill>
                    <a:schemeClr val="bg1"/>
                  </a:solidFill>
                </a:rPr>
                <a:t> : </a:t>
              </a:r>
            </a:p>
            <a:p>
              <a:pPr algn="ctr"/>
              <a:r>
                <a:rPr lang="fr-FR" sz="1500" dirty="0" smtClean="0">
                  <a:solidFill>
                    <a:schemeClr val="bg1"/>
                  </a:solidFill>
                </a:rPr>
                <a:t>06.88.94.38.36 ou 02.96.31.15.47</a:t>
              </a:r>
            </a:p>
            <a:p>
              <a:pPr algn="ctr"/>
              <a:endParaRPr lang="fr-FR" sz="15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fr-FR" sz="1500" u="sng" dirty="0" smtClean="0">
                  <a:solidFill>
                    <a:schemeClr val="bg1"/>
                  </a:solidFill>
                </a:rPr>
                <a:t>Tarifs</a:t>
              </a:r>
              <a:r>
                <a:rPr lang="fr-FR" sz="1500" dirty="0" smtClean="0">
                  <a:solidFill>
                    <a:schemeClr val="bg1"/>
                  </a:solidFill>
                </a:rPr>
                <a:t> :</a:t>
              </a:r>
            </a:p>
            <a:p>
              <a:pPr algn="ctr"/>
              <a:r>
                <a:rPr lang="fr-FR" sz="1500" dirty="0" smtClean="0">
                  <a:solidFill>
                    <a:schemeClr val="bg1"/>
                  </a:solidFill>
                </a:rPr>
                <a:t> 4 €/m en intérieur (tables </a:t>
              </a:r>
            </a:p>
            <a:p>
              <a:pPr algn="ctr"/>
              <a:r>
                <a:rPr lang="fr-FR" sz="1500" dirty="0" smtClean="0">
                  <a:solidFill>
                    <a:schemeClr val="bg1"/>
                  </a:solidFill>
                </a:rPr>
                <a:t>fournies)</a:t>
              </a:r>
            </a:p>
            <a:p>
              <a:pPr algn="ctr"/>
              <a:r>
                <a:rPr lang="fr-FR" sz="1500" dirty="0" smtClean="0">
                  <a:solidFill>
                    <a:schemeClr val="bg1"/>
                  </a:solidFill>
                </a:rPr>
                <a:t>3 €/m en extérieur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88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6678</TotalTime>
  <Words>87</Words>
  <Application>Microsoft Office PowerPoint</Application>
  <PresentationFormat>Affichage à l'écran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</dc:creator>
  <cp:lastModifiedBy>Utilisateur</cp:lastModifiedBy>
  <cp:revision>31</cp:revision>
  <dcterms:created xsi:type="dcterms:W3CDTF">2015-12-03T17:10:29Z</dcterms:created>
  <dcterms:modified xsi:type="dcterms:W3CDTF">2016-03-04T08:59:46Z</dcterms:modified>
</cp:coreProperties>
</file>